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345" r:id="rId2"/>
    <p:sldId id="635" r:id="rId3"/>
    <p:sldId id="642" r:id="rId4"/>
    <p:sldId id="644" r:id="rId5"/>
    <p:sldId id="646" r:id="rId6"/>
    <p:sldId id="647" r:id="rId7"/>
    <p:sldId id="648" r:id="rId8"/>
    <p:sldId id="631" r:id="rId9"/>
    <p:sldId id="649" r:id="rId10"/>
    <p:sldId id="650" r:id="rId11"/>
  </p:sldIdLst>
  <p:sldSz cx="12192000" cy="6858000"/>
  <p:notesSz cx="6797675" cy="9926638"/>
  <p:custShowLst>
    <p:custShow name="Özel Gösteri 1" id="0">
      <p:sldLst/>
    </p:custShow>
  </p:custShowLst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dim Onurhan Onar" initials="NOO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FFBB"/>
    <a:srgbClr val="95D7E6"/>
    <a:srgbClr val="00B050"/>
    <a:srgbClr val="52CAB8"/>
    <a:srgbClr val="49BF64"/>
    <a:srgbClr val="70AD47"/>
    <a:srgbClr val="08182F"/>
    <a:srgbClr val="FFFFFF"/>
    <a:srgbClr val="5B9BD5"/>
    <a:srgbClr val="1E73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75" autoAdjust="0"/>
    <p:restoredTop sz="97376"/>
  </p:normalViewPr>
  <p:slideViewPr>
    <p:cSldViewPr snapToGrid="0" snapToObjects="1">
      <p:cViewPr varScale="1">
        <p:scale>
          <a:sx n="115" d="100"/>
          <a:sy n="115" d="100"/>
        </p:scale>
        <p:origin x="-18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854B-5DF7-42FB-B2B3-7302FFB105CE}" type="datetimeFigureOut">
              <a:rPr lang="tr-TR" smtClean="0"/>
              <a:t>2.02.2023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1118D-F260-447E-9750-DBF305150B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715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8EA0BE-48AE-43DE-8786-907B073D5F18}" type="datetimeFigureOut">
              <a:rPr lang="tr-TR"/>
              <a:pPr>
                <a:defRPr/>
              </a:pPr>
              <a:t>2.02.2023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/>
              <a:t>Asıl metin stillerini düzenlemek için tıklayın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7CF85B-DA39-4D9D-A7F1-0EEFC72E77F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9251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CF85B-DA39-4D9D-A7F1-0EEFC72E77F8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520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CF85B-DA39-4D9D-A7F1-0EEFC72E77F8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025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CF85B-DA39-4D9D-A7F1-0EEFC72E77F8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5299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CF85B-DA39-4D9D-A7F1-0EEFC72E77F8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5329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CF85B-DA39-4D9D-A7F1-0EEFC72E77F8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9077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CF85B-DA39-4D9D-A7F1-0EEFC72E77F8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4087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CF85B-DA39-4D9D-A7F1-0EEFC72E77F8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266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CF85B-DA39-4D9D-A7F1-0EEFC72E77F8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9735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CF85B-DA39-4D9D-A7F1-0EEFC72E77F8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388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7A1BC-DD1B-492D-8948-14EE1B7B7CD3}" type="datetimeFigureOut">
              <a:rPr lang="tr-TR"/>
              <a:pPr>
                <a:defRPr/>
              </a:pPr>
              <a:t>2.02.2023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0205C-9216-4796-A1D2-74A0982BC54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835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CB56-A2D5-4742-BC3D-E6C574F61E50}" type="datetimeFigureOut">
              <a:rPr lang="tr-TR"/>
              <a:pPr>
                <a:defRPr/>
              </a:pPr>
              <a:t>2.02.2023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9448-E840-45B6-9D24-CAAA101FFFD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45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66E77-CAE8-4124-B745-C90166D44745}" type="datetimeFigureOut">
              <a:rPr lang="tr-TR"/>
              <a:pPr>
                <a:defRPr/>
              </a:pPr>
              <a:t>2.02.2023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91304-B126-46E2-AA7E-A12DA2A9500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30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77596-3027-48DC-95E5-F67D0023B9D0}" type="datetimeFigureOut">
              <a:rPr lang="tr-TR"/>
              <a:pPr>
                <a:defRPr/>
              </a:pPr>
              <a:t>2.02.2023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42BD-45FF-487B-A85C-C649381784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310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E862E-7A95-48BF-B8E3-13299C586C94}" type="datetimeFigureOut">
              <a:rPr lang="tr-TR"/>
              <a:pPr>
                <a:defRPr/>
              </a:pPr>
              <a:t>2.02.2023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C923-A03D-4F8A-87A8-A08EF375DDE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247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2BF12-3A0F-4CD5-8A98-94DDF467A499}" type="datetimeFigureOut">
              <a:rPr lang="tr-TR"/>
              <a:pPr>
                <a:defRPr/>
              </a:pPr>
              <a:t>2.02.2023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66817-02E8-43EE-86C8-12E29DA4B5A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727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A4890-AA97-49A1-A3B0-8113216CCB59}" type="datetimeFigureOut">
              <a:rPr lang="tr-TR"/>
              <a:pPr>
                <a:defRPr/>
              </a:pPr>
              <a:t>2.02.2023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44B6-41A3-47ED-86FF-E373CE76F25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06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F5F6B-9225-46FB-879D-9DB57A277731}" type="datetimeFigureOut">
              <a:rPr lang="tr-TR"/>
              <a:pPr>
                <a:defRPr/>
              </a:pPr>
              <a:t>2.02.2023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472D8-6F3A-4C4C-806C-16721E67BAB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979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9C6DF-F0DE-49A6-87E5-E71B6C291A6D}" type="datetimeFigureOut">
              <a:rPr lang="tr-TR"/>
              <a:pPr>
                <a:defRPr/>
              </a:pPr>
              <a:t>2.02.2023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8C34D-F17A-4DCA-AD49-5EA76575A6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638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B47EF-AB44-4181-838F-182545836835}" type="datetimeFigureOut">
              <a:rPr lang="tr-TR"/>
              <a:pPr>
                <a:defRPr/>
              </a:pPr>
              <a:t>2.02.2023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888D5-5D9F-4B57-B3F8-80D6D2B3039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693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BB429-8218-4A98-8A11-F937A58099C4}" type="datetimeFigureOut">
              <a:rPr lang="tr-TR"/>
              <a:pPr>
                <a:defRPr/>
              </a:pPr>
              <a:t>2.02.2023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7206-AC57-40A7-9101-9B8EDA91FA3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552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  <a:endParaRPr lang="en-US" altLang="tr-T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
İkinci düzey
Üçüncü düzey
Dördüncü düzey
Beşinci düzey</a:t>
            </a:r>
            <a:endParaRPr lang="en-US" alt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6A5C39-90E7-48D8-99DD-5B0F3660C1C8}" type="datetimeFigureOut">
              <a:rPr lang="tr-TR"/>
              <a:pPr>
                <a:defRPr/>
              </a:pPr>
              <a:t>2.02.2023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F6A0C-69FA-4FBC-827F-E6E57C6411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pic>
        <p:nvPicPr>
          <p:cNvPr id="1031" name="Resi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" b="10962"/>
          <a:stretch>
            <a:fillRect/>
          </a:stretch>
        </p:blipFill>
        <p:spPr bwMode="auto">
          <a:xfrm>
            <a:off x="0" y="0"/>
            <a:ext cx="12192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aralelkenar 7">
            <a:extLst>
              <a:ext uri="{FF2B5EF4-FFF2-40B4-BE49-F238E27FC236}">
                <a16:creationId xmlns="" xmlns:a16="http://schemas.microsoft.com/office/drawing/2014/main" id="{CD41A13E-236C-7648-9F12-DBE6E4759C86}"/>
              </a:ext>
            </a:extLst>
          </p:cNvPr>
          <p:cNvSpPr/>
          <p:nvPr userDrawn="1"/>
        </p:nvSpPr>
        <p:spPr>
          <a:xfrm>
            <a:off x="-809625" y="0"/>
            <a:ext cx="5840413" cy="6881813"/>
          </a:xfrm>
          <a:prstGeom prst="parallelogram">
            <a:avLst>
              <a:gd name="adj" fmla="val 27136"/>
            </a:avLst>
          </a:prstGeom>
          <a:solidFill>
            <a:srgbClr val="2A4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Paralelkenar 8">
            <a:extLst>
              <a:ext uri="{FF2B5EF4-FFF2-40B4-BE49-F238E27FC236}">
                <a16:creationId xmlns="" xmlns:a16="http://schemas.microsoft.com/office/drawing/2014/main" id="{AC25D81F-D5C6-1145-80ED-B61A55B9B747}"/>
              </a:ext>
            </a:extLst>
          </p:cNvPr>
          <p:cNvSpPr/>
          <p:nvPr userDrawn="1"/>
        </p:nvSpPr>
        <p:spPr>
          <a:xfrm>
            <a:off x="-1617663" y="0"/>
            <a:ext cx="6518276" cy="6881813"/>
          </a:xfrm>
          <a:prstGeom prst="parallelogram">
            <a:avLst/>
          </a:prstGeom>
          <a:solidFill>
            <a:schemeClr val="accent1"/>
          </a:solidFill>
          <a:effectLst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2215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171" y="-25400"/>
            <a:ext cx="12239625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259000" y="4851521"/>
            <a:ext cx="5787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AKSARAY </a:t>
            </a:r>
            <a:r>
              <a:rPr lang="tr-TR" sz="2400" b="1" dirty="0" smtClean="0">
                <a:solidFill>
                  <a:schemeClr val="bg1"/>
                </a:solidFill>
              </a:rPr>
              <a:t>GENÇLİK VE SPOR İL MÜDÜRLÜĞÜ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 SİCİL LİSANS VE SPOR KULÜPLERİ BİRİMİ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020656" y="5920384"/>
            <a:ext cx="4263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smtClean="0">
                <a:solidFill>
                  <a:schemeClr val="bg1"/>
                </a:solidFill>
              </a:rPr>
              <a:t>BRANŞ </a:t>
            </a:r>
            <a:r>
              <a:rPr lang="tr-TR" sz="2400" b="1" dirty="0" smtClean="0">
                <a:solidFill>
                  <a:schemeClr val="bg1"/>
                </a:solidFill>
              </a:rPr>
              <a:t>İLAVESİ VE BRANŞ İPTALİ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8">
            <a:extLst>
              <a:ext uri="{FF2B5EF4-FFF2-40B4-BE49-F238E27FC236}">
                <a16:creationId xmlns="" xmlns:a16="http://schemas.microsoft.com/office/drawing/2014/main" id="{6AB839F9-EE84-8446-90FF-B7187D91F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8" y="49281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21">
            <a:extLst>
              <a:ext uri="{FF2B5EF4-FFF2-40B4-BE49-F238E27FC236}">
                <a16:creationId xmlns="" xmlns:a16="http://schemas.microsoft.com/office/drawing/2014/main" id="{8F5686CC-4B8B-0942-B444-CE6A4E2A7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3" y="561053"/>
            <a:ext cx="1587488" cy="15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7063530" y="1342239"/>
            <a:ext cx="4706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Branşın Kapatılması İçin Karar Defterine Alınan Branş Kapatma Kararının Fotokopisi</a:t>
            </a:r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370589"/>
              </p:ext>
            </p:extLst>
          </p:nvPr>
        </p:nvGraphicFramePr>
        <p:xfrm>
          <a:off x="3154056" y="891761"/>
          <a:ext cx="3909474" cy="5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Acrobat Document" r:id="rId6" imgW="5667359" imgH="8020022" progId="Acrobat.Document.DC">
                  <p:embed/>
                </p:oleObj>
              </mc:Choice>
              <mc:Fallback>
                <p:oleObj name="Acrobat Document" r:id="rId6" imgW="5667359" imgH="802002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54056" y="891761"/>
                        <a:ext cx="3909474" cy="553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11978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8">
            <a:extLst>
              <a:ext uri="{FF2B5EF4-FFF2-40B4-BE49-F238E27FC236}">
                <a16:creationId xmlns="" xmlns:a16="http://schemas.microsoft.com/office/drawing/2014/main" id="{6AB839F9-EE84-8446-90FF-B7187D91F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" y="49281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21">
            <a:extLst>
              <a:ext uri="{FF2B5EF4-FFF2-40B4-BE49-F238E27FC236}">
                <a16:creationId xmlns="" xmlns:a16="http://schemas.microsoft.com/office/drawing/2014/main" id="{8F5686CC-4B8B-0942-B444-CE6A4E2A7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3" y="561053"/>
            <a:ext cx="1587488" cy="15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Metin kutusu 20">
            <a:extLst>
              <a:ext uri="{FF2B5EF4-FFF2-40B4-BE49-F238E27FC236}">
                <a16:creationId xmlns="" xmlns:a16="http://schemas.microsoft.com/office/drawing/2014/main" id="{6B3245A9-DE70-0642-961B-0B93B0F523C0}"/>
              </a:ext>
            </a:extLst>
          </p:cNvPr>
          <p:cNvSpPr txBox="1"/>
          <p:nvPr/>
        </p:nvSpPr>
        <p:spPr>
          <a:xfrm>
            <a:off x="2446869" y="1272027"/>
            <a:ext cx="8885787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ln w="0"/>
                <a:solidFill>
                  <a:srgbClr val="6CFFB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400" b="1" dirty="0">
                <a:ln w="0"/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BRANŞ </a:t>
            </a:r>
            <a:r>
              <a:rPr lang="tr-TR" sz="4400" b="1" dirty="0" smtClean="0">
                <a:ln w="0"/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İLAVESİ İÇİN HAZIRLANACAK EVRAKLAR</a:t>
            </a:r>
            <a:endParaRPr lang="tr-TR" sz="4400" b="1" dirty="0">
              <a:ln w="0"/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324131" y="2000413"/>
            <a:ext cx="80085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311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8">
            <a:extLst>
              <a:ext uri="{FF2B5EF4-FFF2-40B4-BE49-F238E27FC236}">
                <a16:creationId xmlns="" xmlns:a16="http://schemas.microsoft.com/office/drawing/2014/main" id="{6AB839F9-EE84-8446-90FF-B7187D91F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894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21">
            <a:extLst>
              <a:ext uri="{FF2B5EF4-FFF2-40B4-BE49-F238E27FC236}">
                <a16:creationId xmlns="" xmlns:a16="http://schemas.microsoft.com/office/drawing/2014/main" id="{8F5686CC-4B8B-0942-B444-CE6A4E2A7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3" y="561053"/>
            <a:ext cx="1587488" cy="15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268456" y="640301"/>
            <a:ext cx="6457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Kulüp Tarafından Yazılan Başvuru Dilekçesi</a:t>
            </a:r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423952"/>
              </p:ext>
            </p:extLst>
          </p:nvPr>
        </p:nvGraphicFramePr>
        <p:xfrm>
          <a:off x="4655687" y="1354797"/>
          <a:ext cx="3682970" cy="5211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Acrobat Document" r:id="rId6" imgW="5667359" imgH="8020022" progId="Acrobat.Document.DC">
                  <p:embed/>
                </p:oleObj>
              </mc:Choice>
              <mc:Fallback>
                <p:oleObj name="Acrobat Document" r:id="rId6" imgW="5667359" imgH="802002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55687" y="1354797"/>
                        <a:ext cx="3682970" cy="5211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62654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8">
            <a:extLst>
              <a:ext uri="{FF2B5EF4-FFF2-40B4-BE49-F238E27FC236}">
                <a16:creationId xmlns="" xmlns:a16="http://schemas.microsoft.com/office/drawing/2014/main" id="{6AB839F9-EE84-8446-90FF-B7187D91F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118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21">
            <a:extLst>
              <a:ext uri="{FF2B5EF4-FFF2-40B4-BE49-F238E27FC236}">
                <a16:creationId xmlns="" xmlns:a16="http://schemas.microsoft.com/office/drawing/2014/main" id="{8F5686CC-4B8B-0942-B444-CE6A4E2A7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3" y="561053"/>
            <a:ext cx="1587488" cy="15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164748" y="438789"/>
            <a:ext cx="5025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Branş İlavesi İçin Karar Defterine Alınan Kararın Fotokopisi</a:t>
            </a:r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685569"/>
              </p:ext>
            </p:extLst>
          </p:nvPr>
        </p:nvGraphicFramePr>
        <p:xfrm>
          <a:off x="4449974" y="1382457"/>
          <a:ext cx="3929514" cy="556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Acrobat Document" r:id="rId6" imgW="5667359" imgH="8020022" progId="Acrobat.Document.DC">
                  <p:embed/>
                </p:oleObj>
              </mc:Choice>
              <mc:Fallback>
                <p:oleObj name="Acrobat Document" r:id="rId6" imgW="5667359" imgH="802002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49974" y="1382457"/>
                        <a:ext cx="3929514" cy="5560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05623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8">
            <a:extLst>
              <a:ext uri="{FF2B5EF4-FFF2-40B4-BE49-F238E27FC236}">
                <a16:creationId xmlns="" xmlns:a16="http://schemas.microsoft.com/office/drawing/2014/main" id="{6AB839F9-EE84-8446-90FF-B7187D91F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620" y="0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21">
            <a:extLst>
              <a:ext uri="{FF2B5EF4-FFF2-40B4-BE49-F238E27FC236}">
                <a16:creationId xmlns="" xmlns:a16="http://schemas.microsoft.com/office/drawing/2014/main" id="{8F5686CC-4B8B-0942-B444-CE6A4E2A7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3" y="561053"/>
            <a:ext cx="1587488" cy="15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372581" y="402670"/>
            <a:ext cx="3212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Antrenör Sözleşmesi</a:t>
            </a:r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002868"/>
              </p:ext>
            </p:extLst>
          </p:nvPr>
        </p:nvGraphicFramePr>
        <p:xfrm>
          <a:off x="4064549" y="1188584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Acrobat Document" r:id="rId6" imgW="5667359" imgH="8020022" progId="Acrobat.Document.DC">
                  <p:embed/>
                </p:oleObj>
              </mc:Choice>
              <mc:Fallback>
                <p:oleObj name="Acrobat Document" r:id="rId6" imgW="5667359" imgH="802002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64549" y="1188584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8571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8">
            <a:extLst>
              <a:ext uri="{FF2B5EF4-FFF2-40B4-BE49-F238E27FC236}">
                <a16:creationId xmlns="" xmlns:a16="http://schemas.microsoft.com/office/drawing/2014/main" id="{6AB839F9-EE84-8446-90FF-B7187D91F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451" y="0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21">
            <a:extLst>
              <a:ext uri="{FF2B5EF4-FFF2-40B4-BE49-F238E27FC236}">
                <a16:creationId xmlns="" xmlns:a16="http://schemas.microsoft.com/office/drawing/2014/main" id="{8F5686CC-4B8B-0942-B444-CE6A4E2A7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3" y="561053"/>
            <a:ext cx="1587488" cy="15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931854" y="551655"/>
            <a:ext cx="4555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Antrenör Belgesinin Fotokopisi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3623" y="1629042"/>
            <a:ext cx="6031685" cy="420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923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8">
            <a:extLst>
              <a:ext uri="{FF2B5EF4-FFF2-40B4-BE49-F238E27FC236}">
                <a16:creationId xmlns="" xmlns:a16="http://schemas.microsoft.com/office/drawing/2014/main" id="{6AB839F9-EE84-8446-90FF-B7187D91F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32" y="0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21">
            <a:extLst>
              <a:ext uri="{FF2B5EF4-FFF2-40B4-BE49-F238E27FC236}">
                <a16:creationId xmlns="" xmlns:a16="http://schemas.microsoft.com/office/drawing/2014/main" id="{8F5686CC-4B8B-0942-B444-CE6A4E2A7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3" y="561053"/>
            <a:ext cx="1587488" cy="15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7633982" y="1627463"/>
            <a:ext cx="36371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b="1" dirty="0" smtClean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Salon </a:t>
            </a:r>
            <a:r>
              <a:rPr lang="tr-TR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endine aitse tapu,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Kiralık ise kira sözleşmesi,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Saha tahsis yazısı.</a:t>
            </a:r>
            <a:endParaRPr lang="tr-TR" sz="2000" b="1" dirty="0" smtClean="0">
              <a:solidFill>
                <a:schemeClr val="accent4"/>
              </a:solidFill>
            </a:endParaRPr>
          </a:p>
          <a:p>
            <a:endParaRPr lang="tr-TR" sz="2000" b="1" dirty="0">
              <a:solidFill>
                <a:schemeClr val="accent4"/>
              </a:solidFill>
            </a:endParaRPr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701030"/>
              </p:ext>
            </p:extLst>
          </p:nvPr>
        </p:nvGraphicFramePr>
        <p:xfrm>
          <a:off x="2955361" y="1321366"/>
          <a:ext cx="3638718" cy="518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Acrobat Document" r:id="rId6" imgW="5505226" imgH="7848444" progId="Acrobat.Document.DC">
                  <p:embed/>
                </p:oleObj>
              </mc:Choice>
              <mc:Fallback>
                <p:oleObj name="Acrobat Document" r:id="rId6" imgW="5505226" imgH="784844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55361" y="1321366"/>
                        <a:ext cx="3638718" cy="5187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3861704" y="572152"/>
            <a:ext cx="1826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5.Tesis Bilgisi</a:t>
            </a:r>
            <a:endParaRPr lang="tr-TR" sz="20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571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8">
            <a:extLst>
              <a:ext uri="{FF2B5EF4-FFF2-40B4-BE49-F238E27FC236}">
                <a16:creationId xmlns="" xmlns:a16="http://schemas.microsoft.com/office/drawing/2014/main" id="{6AB839F9-EE84-8446-90FF-B7187D91F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" y="49281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21">
            <a:extLst>
              <a:ext uri="{FF2B5EF4-FFF2-40B4-BE49-F238E27FC236}">
                <a16:creationId xmlns="" xmlns:a16="http://schemas.microsoft.com/office/drawing/2014/main" id="{8F5686CC-4B8B-0942-B444-CE6A4E2A7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3" y="561053"/>
            <a:ext cx="1587488" cy="15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087056" y="2772200"/>
            <a:ext cx="8008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6B3245A9-DE70-0642-961B-0B93B0F523C0}"/>
              </a:ext>
            </a:extLst>
          </p:cNvPr>
          <p:cNvSpPr txBox="1"/>
          <p:nvPr/>
        </p:nvSpPr>
        <p:spPr>
          <a:xfrm>
            <a:off x="2446870" y="1272026"/>
            <a:ext cx="7609156" cy="47089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ln w="0"/>
                <a:solidFill>
                  <a:srgbClr val="6CFFB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b="1" dirty="0">
                <a:ln w="0"/>
                <a:solidFill>
                  <a:srgbClr val="6CFFB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BRANŞ </a:t>
            </a:r>
            <a:r>
              <a:rPr lang="tr-TR" sz="6000" b="1" dirty="0" smtClean="0">
                <a:ln w="0"/>
                <a:solidFill>
                  <a:srgbClr val="6CFFB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İPTALİ İÇİN SPOR KULÜBÜ TARAFINDAN HAZIRLANACAK EVRAKLAR</a:t>
            </a:r>
            <a:endParaRPr lang="tr-TR" sz="6000" b="1" dirty="0">
              <a:ln w="0"/>
              <a:solidFill>
                <a:srgbClr val="6CFFB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400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8">
            <a:extLst>
              <a:ext uri="{FF2B5EF4-FFF2-40B4-BE49-F238E27FC236}">
                <a16:creationId xmlns="" xmlns:a16="http://schemas.microsoft.com/office/drawing/2014/main" id="{6AB839F9-EE84-8446-90FF-B7187D91F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" y="49281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21">
            <a:extLst>
              <a:ext uri="{FF2B5EF4-FFF2-40B4-BE49-F238E27FC236}">
                <a16:creationId xmlns="" xmlns:a16="http://schemas.microsoft.com/office/drawing/2014/main" id="{8F5686CC-4B8B-0942-B444-CE6A4E2A7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3" y="561053"/>
            <a:ext cx="1587488" cy="15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355504" y="419182"/>
            <a:ext cx="6400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cap="all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Kulüp Tarafından </a:t>
            </a:r>
            <a:r>
              <a:rPr lang="tr-TR" sz="2400" b="1" cap="all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tr-TR" sz="2400" b="1" cap="all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azılan Dilekçe</a:t>
            </a:r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395299"/>
              </p:ext>
            </p:extLst>
          </p:nvPr>
        </p:nvGraphicFramePr>
        <p:xfrm>
          <a:off x="4336923" y="1184995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Acrobat Document" r:id="rId6" imgW="5667359" imgH="8020022" progId="Acrobat.Document.DC">
                  <p:embed/>
                </p:oleObj>
              </mc:Choice>
              <mc:Fallback>
                <p:oleObj name="Acrobat Document" r:id="rId6" imgW="5667359" imgH="802002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36923" y="1184995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44929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7564</TotalTime>
  <Words>96</Words>
  <Application>Microsoft Office PowerPoint</Application>
  <PresentationFormat>Özel</PresentationFormat>
  <Paragraphs>29</Paragraphs>
  <Slides>10</Slides>
  <Notes>9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10</vt:i4>
      </vt:variant>
      <vt:variant>
        <vt:lpstr>Özel Gösteriler</vt:lpstr>
      </vt:variant>
      <vt:variant>
        <vt:i4>1</vt:i4>
      </vt:variant>
    </vt:vector>
  </HeadingPairs>
  <TitlesOfParts>
    <vt:vector size="13" baseType="lpstr">
      <vt:lpstr>Office Teması</vt:lpstr>
      <vt:lpstr>Acrobat Document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Özel Gösteri 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Muhsin TARHAN</cp:lastModifiedBy>
  <cp:revision>752</cp:revision>
  <cp:lastPrinted>2022-10-20T06:51:50Z</cp:lastPrinted>
  <dcterms:created xsi:type="dcterms:W3CDTF">2017-12-11T08:08:11Z</dcterms:created>
  <dcterms:modified xsi:type="dcterms:W3CDTF">2023-02-02T09:00:16Z</dcterms:modified>
</cp:coreProperties>
</file>